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940" r:id="rId2"/>
    <p:sldMasterId id="2147483952" r:id="rId3"/>
  </p:sldMasterIdLst>
  <p:notesMasterIdLst>
    <p:notesMasterId r:id="rId29"/>
  </p:notesMasterIdLst>
  <p:sldIdLst>
    <p:sldId id="763" r:id="rId4"/>
    <p:sldId id="774" r:id="rId5"/>
    <p:sldId id="766" r:id="rId6"/>
    <p:sldId id="780" r:id="rId7"/>
    <p:sldId id="782" r:id="rId8"/>
    <p:sldId id="786" r:id="rId9"/>
    <p:sldId id="785" r:id="rId10"/>
    <p:sldId id="787" r:id="rId11"/>
    <p:sldId id="788" r:id="rId12"/>
    <p:sldId id="765" r:id="rId13"/>
    <p:sldId id="781" r:id="rId14"/>
    <p:sldId id="789" r:id="rId15"/>
    <p:sldId id="790" r:id="rId16"/>
    <p:sldId id="784" r:id="rId17"/>
    <p:sldId id="795" r:id="rId18"/>
    <p:sldId id="768" r:id="rId19"/>
    <p:sldId id="783" r:id="rId20"/>
    <p:sldId id="791" r:id="rId21"/>
    <p:sldId id="792" r:id="rId22"/>
    <p:sldId id="793" r:id="rId23"/>
    <p:sldId id="769" r:id="rId24"/>
    <p:sldId id="772" r:id="rId25"/>
    <p:sldId id="794" r:id="rId26"/>
    <p:sldId id="779" r:id="rId27"/>
    <p:sldId id="715" r:id="rId2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9600" b="1" kern="1200">
        <a:solidFill>
          <a:srgbClr val="6600FF"/>
        </a:solidFill>
        <a:latin typeface=".VnAvant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9600" b="1" kern="1200">
        <a:solidFill>
          <a:srgbClr val="6600FF"/>
        </a:solidFill>
        <a:latin typeface=".VnAvant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9600" b="1" kern="1200">
        <a:solidFill>
          <a:srgbClr val="6600FF"/>
        </a:solidFill>
        <a:latin typeface=".VnAvant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9600" b="1" kern="1200">
        <a:solidFill>
          <a:srgbClr val="6600FF"/>
        </a:solidFill>
        <a:latin typeface=".VnAvant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9600" b="1" kern="1200">
        <a:solidFill>
          <a:srgbClr val="6600FF"/>
        </a:solidFill>
        <a:latin typeface=".VnAvant" pitchFamily="34" charset="0"/>
        <a:ea typeface="+mn-ea"/>
        <a:cs typeface="+mn-cs"/>
      </a:defRPr>
    </a:lvl5pPr>
    <a:lvl6pPr marL="2286000" algn="l" defTabSz="914400" rtl="0" eaLnBrk="1" latinLnBrk="0" hangingPunct="1">
      <a:defRPr sz="9600" b="1" kern="1200">
        <a:solidFill>
          <a:srgbClr val="6600FF"/>
        </a:solidFill>
        <a:latin typeface=".VnAvant" pitchFamily="34" charset="0"/>
        <a:ea typeface="+mn-ea"/>
        <a:cs typeface="+mn-cs"/>
      </a:defRPr>
    </a:lvl6pPr>
    <a:lvl7pPr marL="2743200" algn="l" defTabSz="914400" rtl="0" eaLnBrk="1" latinLnBrk="0" hangingPunct="1">
      <a:defRPr sz="9600" b="1" kern="1200">
        <a:solidFill>
          <a:srgbClr val="6600FF"/>
        </a:solidFill>
        <a:latin typeface=".VnAvant" pitchFamily="34" charset="0"/>
        <a:ea typeface="+mn-ea"/>
        <a:cs typeface="+mn-cs"/>
      </a:defRPr>
    </a:lvl7pPr>
    <a:lvl8pPr marL="3200400" algn="l" defTabSz="914400" rtl="0" eaLnBrk="1" latinLnBrk="0" hangingPunct="1">
      <a:defRPr sz="9600" b="1" kern="1200">
        <a:solidFill>
          <a:srgbClr val="6600FF"/>
        </a:solidFill>
        <a:latin typeface=".VnAvant" pitchFamily="34" charset="0"/>
        <a:ea typeface="+mn-ea"/>
        <a:cs typeface="+mn-cs"/>
      </a:defRPr>
    </a:lvl8pPr>
    <a:lvl9pPr marL="3657600" algn="l" defTabSz="914400" rtl="0" eaLnBrk="1" latinLnBrk="0" hangingPunct="1">
      <a:defRPr sz="9600" b="1" kern="1200">
        <a:solidFill>
          <a:srgbClr val="6600FF"/>
        </a:solidFill>
        <a:latin typeface=".VnAvan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0000"/>
    <a:srgbClr val="3333FF"/>
    <a:srgbClr val="FFFF00"/>
    <a:srgbClr val="FF9900"/>
    <a:srgbClr val="0000FF"/>
    <a:srgbClr val="FF0000"/>
    <a:srgbClr val="66FFFF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348" autoAdjust="0"/>
    <p:restoredTop sz="94660"/>
  </p:normalViewPr>
  <p:slideViewPr>
    <p:cSldViewPr>
      <p:cViewPr>
        <p:scale>
          <a:sx n="70" d="100"/>
          <a:sy n="70" d="100"/>
        </p:scale>
        <p:origin x="-118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740F2D7-1E12-415F-A969-58C82D9D7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69165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70BA-824B-4EAD-A553-E294AD48FBC4}" type="datetimeFigureOut">
              <a:rPr lang="en-US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72A11-B588-4215-B164-176D38DF3B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82183380"/>
      </p:ext>
    </p:extLst>
  </p:cSld>
  <p:clrMapOvr>
    <a:masterClrMapping/>
  </p:clrMapOvr>
  <p:transition spd="med" advTm="128000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14876-52C5-4BD2-B2FD-4E09151932BA}" type="datetimeFigureOut">
              <a:rPr lang="en-US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D7802-C505-40A9-BEC9-DE90AD46FC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5462263"/>
      </p:ext>
    </p:extLst>
  </p:cSld>
  <p:clrMapOvr>
    <a:masterClrMapping/>
  </p:clrMapOvr>
  <p:transition spd="med" advTm="128000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DA086-AF47-4403-B802-8AE43268C7C3}" type="datetimeFigureOut">
              <a:rPr lang="en-US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9AA60-5255-4874-B585-D0F737B632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52929360"/>
      </p:ext>
    </p:extLst>
  </p:cSld>
  <p:clrMapOvr>
    <a:masterClrMapping/>
  </p:clrMapOvr>
  <p:transition spd="med" advTm="128000">
    <p:wheel spokes="2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51C0308C-765A-497E-8E5D-332CE104D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4000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73260A5C-7694-4FE5-9B07-834A622B2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1285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46436984-275B-4C04-88C7-901F9B13E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4534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AE5A699E-7C62-426C-8880-4BDD64FEA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1920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56CB6A8A-CFD9-427A-A453-71E48997B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0799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A838689D-4589-4450-9A8D-CF477A1FE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1044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7FCD3DE4-B0D6-4F39-91A5-87CBED6CE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3567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2CF33520-D8DD-4507-BAD3-F720EBE81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288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923E5-C49C-4F7A-9EA4-7E26FC4CD7E7}" type="datetimeFigureOut">
              <a:rPr lang="en-US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9E77F-2323-4098-B0A9-B620E8437D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1556397"/>
      </p:ext>
    </p:extLst>
  </p:cSld>
  <p:clrMapOvr>
    <a:masterClrMapping/>
  </p:clrMapOvr>
  <p:transition spd="med" advTm="128000">
    <p:wheel spokes="2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9A94385E-1AED-4E34-90B7-44A4A1EA4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0001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B8510C34-A83B-4263-8830-B9F77AAC3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1048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15555237-DCFB-4595-83C4-DC9F15974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9978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.VnAvant" pitchFamily="34" charset="0"/>
              </a:defRPr>
            </a:lvl1pPr>
          </a:lstStyle>
          <a:p>
            <a:pPr>
              <a:defRPr/>
            </a:pPr>
            <a:fld id="{55648BE3-B320-4B8C-9765-BE52E0BA9847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.VnAvant" pitchFamily="34" charset="0"/>
              </a:defRPr>
            </a:lvl1pPr>
          </a:lstStyle>
          <a:p>
            <a:pPr>
              <a:defRPr/>
            </a:pPr>
            <a:fld id="{3A2CB816-A219-48A4-9EC0-D6AE91068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8826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.VnAvant" pitchFamily="34" charset="0"/>
              </a:defRPr>
            </a:lvl1pPr>
          </a:lstStyle>
          <a:p>
            <a:pPr>
              <a:defRPr/>
            </a:pPr>
            <a:fld id="{7BE127FC-25B7-48D8-9259-8848A8B591E0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.VnAvant" pitchFamily="34" charset="0"/>
              </a:defRPr>
            </a:lvl1pPr>
          </a:lstStyle>
          <a:p>
            <a:pPr>
              <a:defRPr/>
            </a:pPr>
            <a:fld id="{D9FE668D-94F2-4AED-91EC-08E85D5A8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0714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.VnAvant" pitchFamily="34" charset="0"/>
              </a:defRPr>
            </a:lvl1pPr>
          </a:lstStyle>
          <a:p>
            <a:pPr>
              <a:defRPr/>
            </a:pPr>
            <a:fld id="{EEDE59A2-8434-4B01-91CC-698365232A5B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.VnAvant" pitchFamily="34" charset="0"/>
              </a:defRPr>
            </a:lvl1pPr>
          </a:lstStyle>
          <a:p>
            <a:pPr>
              <a:defRPr/>
            </a:pPr>
            <a:fld id="{A463F1FE-44B6-466E-9ED4-4D2189671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72353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.VnAvant" pitchFamily="34" charset="0"/>
              </a:defRPr>
            </a:lvl1pPr>
          </a:lstStyle>
          <a:p>
            <a:pPr>
              <a:defRPr/>
            </a:pPr>
            <a:fld id="{1E70647E-B642-4243-A82A-69E616F9C8C5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.VnAvant" pitchFamily="34" charset="0"/>
              </a:defRPr>
            </a:lvl1pPr>
          </a:lstStyle>
          <a:p>
            <a:pPr>
              <a:defRPr/>
            </a:pPr>
            <a:fld id="{CD8E96A3-C2D8-4F7F-83DD-7AF270CA0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56982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.VnAvant" pitchFamily="34" charset="0"/>
              </a:defRPr>
            </a:lvl1pPr>
          </a:lstStyle>
          <a:p>
            <a:pPr>
              <a:defRPr/>
            </a:pPr>
            <a:fld id="{C0002E57-C0FB-4A9C-83EB-6C927F7B0D1C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.VnAvant" pitchFamily="34" charset="0"/>
              </a:defRPr>
            </a:lvl1pPr>
          </a:lstStyle>
          <a:p>
            <a:pPr>
              <a:defRPr/>
            </a:pPr>
            <a:fld id="{F3B02F46-8977-4B84-8979-7D591E3BB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66926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.VnAvant" pitchFamily="34" charset="0"/>
              </a:defRPr>
            </a:lvl1pPr>
          </a:lstStyle>
          <a:p>
            <a:pPr>
              <a:defRPr/>
            </a:pPr>
            <a:fld id="{EC76E513-6477-4E19-B767-01B0FE552F53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.VnAvant" pitchFamily="34" charset="0"/>
              </a:defRPr>
            </a:lvl1pPr>
          </a:lstStyle>
          <a:p>
            <a:pPr>
              <a:defRPr/>
            </a:pPr>
            <a:fld id="{17A8BA15-2ACF-4844-857B-F6B1FEE35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2062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.VnAvant" pitchFamily="34" charset="0"/>
              </a:defRPr>
            </a:lvl1pPr>
          </a:lstStyle>
          <a:p>
            <a:pPr>
              <a:defRPr/>
            </a:pPr>
            <a:fld id="{08D424DB-4673-480E-95FE-A6D8DF773AE4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.VnAvant" pitchFamily="34" charset="0"/>
              </a:defRPr>
            </a:lvl1pPr>
          </a:lstStyle>
          <a:p>
            <a:pPr>
              <a:defRPr/>
            </a:pPr>
            <a:fld id="{37DFF943-1077-4568-A82C-4706919D6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415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10B6A-73FB-4ABF-8ABA-C314CE86FC95}" type="datetimeFigureOut">
              <a:rPr lang="en-US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1A5CA-B6F0-4173-A86A-D6F25D3FFE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75074591"/>
      </p:ext>
    </p:extLst>
  </p:cSld>
  <p:clrMapOvr>
    <a:masterClrMapping/>
  </p:clrMapOvr>
  <p:transition spd="med" advTm="128000">
    <p:wheel spokes="2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.VnAvant" pitchFamily="34" charset="0"/>
              </a:defRPr>
            </a:lvl1pPr>
          </a:lstStyle>
          <a:p>
            <a:pPr>
              <a:defRPr/>
            </a:pPr>
            <a:fld id="{7BA13E65-3765-4E79-BF0F-E64E8EA4FD39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.VnAvant" pitchFamily="34" charset="0"/>
              </a:defRPr>
            </a:lvl1pPr>
          </a:lstStyle>
          <a:p>
            <a:pPr>
              <a:defRPr/>
            </a:pPr>
            <a:fld id="{B62A3C41-F1C4-4504-8236-3C0F6FB86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44794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.VnAvant" pitchFamily="34" charset="0"/>
              </a:defRPr>
            </a:lvl1pPr>
          </a:lstStyle>
          <a:p>
            <a:pPr>
              <a:defRPr/>
            </a:pPr>
            <a:fld id="{70E94028-15ED-49AF-AA2E-4289EE7817E0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.VnAvant" pitchFamily="34" charset="0"/>
              </a:defRPr>
            </a:lvl1pPr>
          </a:lstStyle>
          <a:p>
            <a:pPr>
              <a:defRPr/>
            </a:pPr>
            <a:fld id="{9FC66D98-5A53-4862-B2B9-F640DA5F7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52833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.VnAvant" pitchFamily="34" charset="0"/>
              </a:defRPr>
            </a:lvl1pPr>
          </a:lstStyle>
          <a:p>
            <a:pPr>
              <a:defRPr/>
            </a:pPr>
            <a:fld id="{66D393FC-818E-4F14-8BF2-890EF8B75217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.VnAvant" pitchFamily="34" charset="0"/>
              </a:defRPr>
            </a:lvl1pPr>
          </a:lstStyle>
          <a:p>
            <a:pPr>
              <a:defRPr/>
            </a:pPr>
            <a:fld id="{9F2C7577-ABFC-43D3-82E4-BBCC4ECD2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55833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.VnAvant" pitchFamily="34" charset="0"/>
              </a:defRPr>
            </a:lvl1pPr>
          </a:lstStyle>
          <a:p>
            <a:pPr>
              <a:defRPr/>
            </a:pPr>
            <a:fld id="{9E4D409A-E680-461A-81B8-095C13BEB3B5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.VnAvant" pitchFamily="34" charset="0"/>
              </a:defRPr>
            </a:lvl1pPr>
          </a:lstStyle>
          <a:p>
            <a:pPr>
              <a:defRPr/>
            </a:pPr>
            <a:fld id="{C1FFE45B-859F-47DD-8238-A788D64DF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122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D790C-55FB-405C-AC85-76526D0C3A54}" type="datetimeFigureOut">
              <a:rPr lang="en-US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A239B-24E7-4CBA-9A37-FBE7AA4497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1125069"/>
      </p:ext>
    </p:extLst>
  </p:cSld>
  <p:clrMapOvr>
    <a:masterClrMapping/>
  </p:clrMapOvr>
  <p:transition spd="med" advTm="128000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B60A6-A624-4037-AFA6-7FE5F6B5659C}" type="datetimeFigureOut">
              <a:rPr lang="en-US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96FC0-9737-4968-9D65-B959B9E495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16845230"/>
      </p:ext>
    </p:extLst>
  </p:cSld>
  <p:clrMapOvr>
    <a:masterClrMapping/>
  </p:clrMapOvr>
  <p:transition spd="med" advTm="128000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62FBA-A0E8-47D9-A863-C9C2342C6956}" type="datetimeFigureOut">
              <a:rPr lang="en-US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82485-24DA-4B2D-AA99-DB59E33A71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96028445"/>
      </p:ext>
    </p:extLst>
  </p:cSld>
  <p:clrMapOvr>
    <a:masterClrMapping/>
  </p:clrMapOvr>
  <p:transition spd="med" advTm="128000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B7910-C04F-4126-AA1E-376DC74565FB}" type="datetimeFigureOut">
              <a:rPr lang="en-US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E7D1E-269E-40D7-A563-975D61FDDB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0081770"/>
      </p:ext>
    </p:extLst>
  </p:cSld>
  <p:clrMapOvr>
    <a:masterClrMapping/>
  </p:clrMapOvr>
  <p:transition spd="med" advTm="128000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B8185-8AAC-489E-A128-A0B2FF3C9562}" type="datetimeFigureOut">
              <a:rPr lang="en-US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6E084-6957-4EDD-9A4B-AFAF062D30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6791905"/>
      </p:ext>
    </p:extLst>
  </p:cSld>
  <p:clrMapOvr>
    <a:masterClrMapping/>
  </p:clrMapOvr>
  <p:transition spd="med" advTm="128000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F1B78-9D0E-4B20-BF5D-A0B0BCFAA529}" type="datetimeFigureOut">
              <a:rPr lang="en-US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9808F-9D1E-468A-A0E0-F67420405C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3722498"/>
      </p:ext>
    </p:extLst>
  </p:cSld>
  <p:clrMapOvr>
    <a:masterClrMapping/>
  </p:clrMapOvr>
  <p:transition spd="med" advTm="128000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028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.VnAvantH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.VnAvantH" pitchFamily="34" charset="0"/>
              </a:endParaRPr>
            </a:p>
          </p:txBody>
        </p:sp>
      </p:grpSp>
      <p:sp>
        <p:nvSpPr>
          <p:cNvPr id="1029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>
              <a:defRPr sz="1200">
                <a:solidFill>
                  <a:schemeClr val="tx2">
                    <a:shade val="90000"/>
                  </a:schemeClr>
                </a:solidFill>
                <a:latin typeface=".VnAvantH" pitchFamily="34" charset="0"/>
              </a:defRPr>
            </a:lvl1pPr>
          </a:lstStyle>
          <a:p>
            <a:pPr>
              <a:defRPr/>
            </a:pPr>
            <a:fld id="{2F2941AB-4679-434B-B3B9-9B66957E42A1}" type="datetimeFigureOut">
              <a:rPr lang="en-US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15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>
              <a:defRPr sz="1200">
                <a:solidFill>
                  <a:schemeClr val="tx2">
                    <a:shade val="90000"/>
                  </a:schemeClr>
                </a:solidFill>
                <a:latin typeface=".VnAvantH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>
              <a:defRPr sz="1200">
                <a:solidFill>
                  <a:schemeClr val="tx2">
                    <a:shade val="90000"/>
                  </a:schemeClr>
                </a:solidFill>
                <a:latin typeface=".VnAvantH" pitchFamily="34" charset="0"/>
              </a:defRPr>
            </a:lvl1pPr>
          </a:lstStyle>
          <a:p>
            <a:pPr>
              <a:defRPr/>
            </a:pPr>
            <a:fld id="{22D8D9C1-CF3C-4672-9574-212A4CE0B6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823" r:id="rId2"/>
    <p:sldLayoutId id="2147484824" r:id="rId3"/>
    <p:sldLayoutId id="2147484825" r:id="rId4"/>
    <p:sldLayoutId id="2147484826" r:id="rId5"/>
    <p:sldLayoutId id="2147484827" r:id="rId6"/>
    <p:sldLayoutId id="2147484828" r:id="rId7"/>
    <p:sldLayoutId id="2147484829" r:id="rId8"/>
    <p:sldLayoutId id="2147484830" r:id="rId9"/>
    <p:sldLayoutId id="2147484831" r:id="rId10"/>
    <p:sldLayoutId id="2147484832" r:id="rId11"/>
  </p:sldLayoutIdLst>
  <p:transition spd="med" advTm="128000">
    <p:wheel spokes="2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A0A3AE-E166-4513-9CF1-A7861D6A8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4" r:id="rId1"/>
    <p:sldLayoutId id="2147484845" r:id="rId2"/>
    <p:sldLayoutId id="2147484846" r:id="rId3"/>
    <p:sldLayoutId id="2147484847" r:id="rId4"/>
    <p:sldLayoutId id="2147484848" r:id="rId5"/>
    <p:sldLayoutId id="2147484849" r:id="rId6"/>
    <p:sldLayoutId id="2147484850" r:id="rId7"/>
    <p:sldLayoutId id="2147484851" r:id="rId8"/>
    <p:sldLayoutId id="2147484852" r:id="rId9"/>
    <p:sldLayoutId id="2147484853" r:id="rId10"/>
    <p:sldLayoutId id="21474848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CD63A8D-4660-4826-96C8-71DF336D7860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48917FA-7E51-48C8-AF1C-1A5199D15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5" r:id="rId1"/>
    <p:sldLayoutId id="2147484856" r:id="rId2"/>
    <p:sldLayoutId id="2147484857" r:id="rId3"/>
    <p:sldLayoutId id="2147484858" r:id="rId4"/>
    <p:sldLayoutId id="2147484859" r:id="rId5"/>
    <p:sldLayoutId id="2147484860" r:id="rId6"/>
    <p:sldLayoutId id="2147484861" r:id="rId7"/>
    <p:sldLayoutId id="2147484862" r:id="rId8"/>
    <p:sldLayoutId id="2147484863" r:id="rId9"/>
    <p:sldLayoutId id="2147484864" r:id="rId10"/>
    <p:sldLayoutId id="21474848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admin\Downloads\Ca-Nha-Thuong-Nhau-Be-Bao-Ngu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Ca-Nha-Thuong-Nhau-Be-Bao-Ngu.mp3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2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24200" y="5638800"/>
            <a:ext cx="60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22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53000" y="5638800"/>
            <a:ext cx="60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22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40550" y="5715000"/>
            <a:ext cx="76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22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77950" y="5595938"/>
            <a:ext cx="76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10" descr="hoa d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882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11" descr="hoa d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199">
            <a:off x="8266113" y="5638800"/>
            <a:ext cx="8826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2" descr="HoaGo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273675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21" name="Group 13"/>
          <p:cNvGrpSpPr>
            <a:grpSpLocks/>
          </p:cNvGrpSpPr>
          <p:nvPr/>
        </p:nvGrpSpPr>
        <p:grpSpPr bwMode="auto">
          <a:xfrm>
            <a:off x="8001000" y="228600"/>
            <a:ext cx="1143000" cy="2590800"/>
            <a:chOff x="3115" y="0"/>
            <a:chExt cx="2170" cy="2486"/>
          </a:xfrm>
        </p:grpSpPr>
        <p:grpSp>
          <p:nvGrpSpPr>
            <p:cNvPr id="39201" name="Group 14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39333" name="Oval 15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vi-VN" sz="1800" b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9334" name="Oval 16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vi-VN" sz="1800" b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9202" name="Group 17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39331" name="Oval 18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vi-VN" sz="1800" b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9332" name="Oval 19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vi-VN" sz="1800" b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9203" name="Group 20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39329" name="Oval 21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vi-VN" sz="1800" b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9330" name="Oval 22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vi-VN" sz="1800" b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9204" name="Group 23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9205" name="Group 24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39327" name="Oval 25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l" eaLnBrk="0" hangingPunct="0"/>
                  <a:endParaRPr lang="vi-VN" sz="1800" b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328" name="Oval 26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l" eaLnBrk="0" hangingPunct="0"/>
                  <a:endParaRPr lang="vi-VN" sz="1800" b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9206" name="Group 27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39229" name="Group 28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39325" name="Freeform 29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326" name="Freeform 30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230" name="Group 31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39323" name="Freeform 32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324" name="Freeform 33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231" name="Group 34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39321" name="Freeform 35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322" name="Freeform 36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232" name="Group 37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39319" name="Freeform 38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320" name="Freeform 39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233" name="Group 40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39317" name="Freeform 41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318" name="Freeform 42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234" name="Group 43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39315" name="Freeform 44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316" name="Freeform 45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235" name="Group 46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39313" name="Freeform 47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314" name="Freeform 48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236" name="Group 49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39311" name="Freeform 50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312" name="Freeform 51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237" name="Group 52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39309" name="Freeform 53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310" name="Freeform 54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238" name="Group 55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39307" name="Freeform 56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308" name="Freeform 57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239" name="Group 58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39305" name="Freeform 59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306" name="Freeform 60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240" name="Group 61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39303" name="Freeform 62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304" name="Freeform 63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241" name="Group 64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39301" name="Freeform 65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302" name="Freeform 66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242" name="Group 67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39299" name="Freeform 68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300" name="Freeform 69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243" name="Group 70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39297" name="Freeform 71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298" name="Freeform 72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244" name="Group 73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39295" name="Freeform 74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296" name="Freeform 75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245" name="Group 76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39293" name="Freeform 77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294" name="Freeform 78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246" name="Group 79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39291" name="Freeform 80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292" name="Freeform 81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247" name="Group 82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9289" name="Freeform 83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290" name="Freeform 84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248" name="Group 85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9287" name="Freeform 86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288" name="Freeform 87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249" name="Group 88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9285" name="Freeform 89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286" name="Freeform 90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9250" name="Freeform 91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251" name="Freeform 92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9252" name="Group 93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9283" name="Freeform 94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284" name="Freeform 95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253" name="Group 96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9281" name="Freeform 97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0 w 2736"/>
                      <a:gd name="T3" fmla="*/ 1 h 504"/>
                      <a:gd name="T4" fmla="*/ 0 w 2736"/>
                      <a:gd name="T5" fmla="*/ 1 h 504"/>
                      <a:gd name="T6" fmla="*/ 0 w 2736"/>
                      <a:gd name="T7" fmla="*/ 1 h 504"/>
                      <a:gd name="T8" fmla="*/ 0 w 2736"/>
                      <a:gd name="T9" fmla="*/ 1 h 504"/>
                      <a:gd name="T10" fmla="*/ 0 w 2736"/>
                      <a:gd name="T11" fmla="*/ 1 h 504"/>
                      <a:gd name="T12" fmla="*/ 0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282" name="Freeform 98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254" name="Group 99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9279" name="Freeform 100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280" name="Freeform 101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255" name="Group 102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9277" name="Freeform 103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278" name="Freeform 104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256" name="Group 105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9275" name="Freeform 10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276" name="Freeform 107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257" name="Group 108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9273" name="Freeform 109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274" name="Freeform 110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258" name="Group 111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9271" name="Freeform 112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272" name="Freeform 113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259" name="Group 114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9269" name="Freeform 115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270" name="Freeform 116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260" name="Group 117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9267" name="Freeform 118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268" name="Freeform 119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261" name="Group 120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9265" name="Freeform 121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266" name="Freeform 122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262" name="Group 123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9263" name="Freeform 124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264" name="Freeform 125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9207" name="Freeform 126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08" name="Arc 127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09" name="Arc 128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10" name="Arc 129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11" name="Arc 130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12" name="Arc 131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13" name="Arc 132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14" name="Arc 133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15" name="Arc 134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16" name="Freeform 135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17" name="Freeform 136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18" name="Arc 137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19" name="Arc 138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0" name="Arc 139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1" name="Freeform 140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2" name="Freeform 141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" name="Freeform 142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4" name="Freeform 143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5" name="Freeform 144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2 w 776"/>
                  <a:gd name="T3" fmla="*/ 0 h 2368"/>
                  <a:gd name="T4" fmla="*/ 2 w 776"/>
                  <a:gd name="T5" fmla="*/ 0 h 2368"/>
                  <a:gd name="T6" fmla="*/ 2 w 776"/>
                  <a:gd name="T7" fmla="*/ 0 h 2368"/>
                  <a:gd name="T8" fmla="*/ 2 w 776"/>
                  <a:gd name="T9" fmla="*/ 0 h 2368"/>
                  <a:gd name="T10" fmla="*/ 2 w 776"/>
                  <a:gd name="T11" fmla="*/ 0 h 2368"/>
                  <a:gd name="T12" fmla="*/ 2 w 776"/>
                  <a:gd name="T13" fmla="*/ 0 h 2368"/>
                  <a:gd name="T14" fmla="*/ 2 w 776"/>
                  <a:gd name="T15" fmla="*/ 0 h 2368"/>
                  <a:gd name="T16" fmla="*/ 2 w 776"/>
                  <a:gd name="T17" fmla="*/ 0 h 2368"/>
                  <a:gd name="T18" fmla="*/ 2 w 776"/>
                  <a:gd name="T19" fmla="*/ 0 h 2368"/>
                  <a:gd name="T20" fmla="*/ 2 w 776"/>
                  <a:gd name="T21" fmla="*/ 0 h 2368"/>
                  <a:gd name="T22" fmla="*/ 2 w 776"/>
                  <a:gd name="T23" fmla="*/ 0 h 2368"/>
                  <a:gd name="T24" fmla="*/ 2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0 h 2368"/>
                  <a:gd name="T34" fmla="*/ 2 w 776"/>
                  <a:gd name="T35" fmla="*/ 0 h 2368"/>
                  <a:gd name="T36" fmla="*/ 2 w 776"/>
                  <a:gd name="T37" fmla="*/ 0 h 2368"/>
                  <a:gd name="T38" fmla="*/ 2 w 776"/>
                  <a:gd name="T39" fmla="*/ 0 h 2368"/>
                  <a:gd name="T40" fmla="*/ 2 w 776"/>
                  <a:gd name="T41" fmla="*/ 0 h 2368"/>
                  <a:gd name="T42" fmla="*/ 2 w 776"/>
                  <a:gd name="T43" fmla="*/ 0 h 2368"/>
                  <a:gd name="T44" fmla="*/ 2 w 776"/>
                  <a:gd name="T45" fmla="*/ 0 h 2368"/>
                  <a:gd name="T46" fmla="*/ 2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6" name="Freeform 145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7" name="Freeform 146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8" name="Freeform 147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8922" name="Group 148"/>
          <p:cNvGrpSpPr>
            <a:grpSpLocks/>
          </p:cNvGrpSpPr>
          <p:nvPr/>
        </p:nvGrpSpPr>
        <p:grpSpPr bwMode="auto">
          <a:xfrm>
            <a:off x="7620000" y="0"/>
            <a:ext cx="1752600" cy="1600200"/>
            <a:chOff x="3115" y="0"/>
            <a:chExt cx="2170" cy="2486"/>
          </a:xfrm>
        </p:grpSpPr>
        <p:grpSp>
          <p:nvGrpSpPr>
            <p:cNvPr id="39067" name="Group 149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39199" name="Oval 15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vi-VN" sz="1800" b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9200" name="Oval 15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vi-VN" sz="1800" b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9068" name="Group 152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39197" name="Oval 153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vi-VN" sz="1800" b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9198" name="Oval 154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vi-VN" sz="1800" b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9069" name="Group 155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39195" name="Oval 15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vi-VN" sz="1800" b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9196" name="Oval 15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vi-VN" sz="1800" b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9070" name="Group 158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9071" name="Group 159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39193" name="Oval 160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l" eaLnBrk="0" hangingPunct="0"/>
                  <a:endParaRPr lang="vi-VN" sz="1800" b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194" name="Oval 161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l" eaLnBrk="0" hangingPunct="0"/>
                  <a:endParaRPr lang="vi-VN" sz="1800" b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9072" name="Group 162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39095" name="Group 163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39191" name="Freeform 164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92" name="Freeform 165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096" name="Group 166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39189" name="Freeform 167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90" name="Freeform 168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097" name="Group 169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39187" name="Freeform 170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88" name="Freeform 171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098" name="Group 172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39185" name="Freeform 173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86" name="Freeform 174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099" name="Group 175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39183" name="Freeform 176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84" name="Freeform 177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100" name="Group 178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39181" name="Freeform 179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82" name="Freeform 180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101" name="Group 181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39179" name="Freeform 182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80" name="Freeform 183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102" name="Group 184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39177" name="Freeform 185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78" name="Freeform 186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103" name="Group 187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39175" name="Freeform 188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76" name="Freeform 189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104" name="Group 190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39173" name="Freeform 191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74" name="Freeform 192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105" name="Group 193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39171" name="Freeform 194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72" name="Freeform 195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106" name="Group 196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39169" name="Freeform 197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70" name="Freeform 198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107" name="Group 199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39167" name="Freeform 200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68" name="Freeform 201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108" name="Group 202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39165" name="Freeform 203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66" name="Freeform 204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109" name="Group 205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39163" name="Freeform 206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64" name="Freeform 207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110" name="Group 208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39161" name="Freeform 209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62" name="Freeform 210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111" name="Group 211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39159" name="Freeform 212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60" name="Freeform 213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112" name="Group 214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39157" name="Freeform 215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58" name="Freeform 216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113" name="Group 217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9155" name="Freeform 218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56" name="Freeform 219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114" name="Group 220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9153" name="Freeform 221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54" name="Freeform 222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115" name="Group 223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9151" name="Freeform 224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52" name="Freeform 225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9116" name="Freeform 226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117" name="Freeform 227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9118" name="Group 228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9149" name="Freeform 229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50" name="Freeform 230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119" name="Group 231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9147" name="Freeform 232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0 w 2736"/>
                      <a:gd name="T3" fmla="*/ 1 h 504"/>
                      <a:gd name="T4" fmla="*/ 0 w 2736"/>
                      <a:gd name="T5" fmla="*/ 1 h 504"/>
                      <a:gd name="T6" fmla="*/ 0 w 2736"/>
                      <a:gd name="T7" fmla="*/ 1 h 504"/>
                      <a:gd name="T8" fmla="*/ 0 w 2736"/>
                      <a:gd name="T9" fmla="*/ 1 h 504"/>
                      <a:gd name="T10" fmla="*/ 0 w 2736"/>
                      <a:gd name="T11" fmla="*/ 1 h 504"/>
                      <a:gd name="T12" fmla="*/ 0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48" name="Freeform 233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120" name="Group 234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9145" name="Freeform 235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46" name="Freeform 236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121" name="Group 237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9143" name="Freeform 238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44" name="Freeform 239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122" name="Group 240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9141" name="Freeform 241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42" name="Freeform 24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123" name="Group 243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9139" name="Freeform 244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40" name="Freeform 245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124" name="Group 246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9137" name="Freeform 247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38" name="Freeform 248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125" name="Group 249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9135" name="Freeform 250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36" name="Freeform 251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126" name="Group 252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9133" name="Freeform 253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34" name="Freeform 254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127" name="Group 255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9131" name="Freeform 256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32" name="Freeform 257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128" name="Group 258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9129" name="Freeform 259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30" name="Freeform 260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9073" name="Freeform 261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74" name="Arc 262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75" name="Arc 263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76" name="Arc 264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77" name="Arc 265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78" name="Arc 266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79" name="Arc 267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80" name="Arc 268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81" name="Arc 269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82" name="Freeform 270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83" name="Freeform 271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84" name="Arc 272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85" name="Arc 273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86" name="Arc 274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87" name="Freeform 275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88" name="Freeform 276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89" name="Freeform 277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90" name="Freeform 278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91" name="Freeform 279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2 w 776"/>
                  <a:gd name="T3" fmla="*/ 0 h 2368"/>
                  <a:gd name="T4" fmla="*/ 2 w 776"/>
                  <a:gd name="T5" fmla="*/ 0 h 2368"/>
                  <a:gd name="T6" fmla="*/ 2 w 776"/>
                  <a:gd name="T7" fmla="*/ 0 h 2368"/>
                  <a:gd name="T8" fmla="*/ 2 w 776"/>
                  <a:gd name="T9" fmla="*/ 0 h 2368"/>
                  <a:gd name="T10" fmla="*/ 2 w 776"/>
                  <a:gd name="T11" fmla="*/ 0 h 2368"/>
                  <a:gd name="T12" fmla="*/ 2 w 776"/>
                  <a:gd name="T13" fmla="*/ 0 h 2368"/>
                  <a:gd name="T14" fmla="*/ 2 w 776"/>
                  <a:gd name="T15" fmla="*/ 0 h 2368"/>
                  <a:gd name="T16" fmla="*/ 2 w 776"/>
                  <a:gd name="T17" fmla="*/ 0 h 2368"/>
                  <a:gd name="T18" fmla="*/ 2 w 776"/>
                  <a:gd name="T19" fmla="*/ 0 h 2368"/>
                  <a:gd name="T20" fmla="*/ 2 w 776"/>
                  <a:gd name="T21" fmla="*/ 0 h 2368"/>
                  <a:gd name="T22" fmla="*/ 2 w 776"/>
                  <a:gd name="T23" fmla="*/ 0 h 2368"/>
                  <a:gd name="T24" fmla="*/ 2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0 h 2368"/>
                  <a:gd name="T34" fmla="*/ 2 w 776"/>
                  <a:gd name="T35" fmla="*/ 0 h 2368"/>
                  <a:gd name="T36" fmla="*/ 2 w 776"/>
                  <a:gd name="T37" fmla="*/ 0 h 2368"/>
                  <a:gd name="T38" fmla="*/ 2 w 776"/>
                  <a:gd name="T39" fmla="*/ 0 h 2368"/>
                  <a:gd name="T40" fmla="*/ 2 w 776"/>
                  <a:gd name="T41" fmla="*/ 0 h 2368"/>
                  <a:gd name="T42" fmla="*/ 2 w 776"/>
                  <a:gd name="T43" fmla="*/ 0 h 2368"/>
                  <a:gd name="T44" fmla="*/ 2 w 776"/>
                  <a:gd name="T45" fmla="*/ 0 h 2368"/>
                  <a:gd name="T46" fmla="*/ 2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92" name="Freeform 280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93" name="Freeform 281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94" name="Freeform 282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8923" name="Group 283"/>
          <p:cNvGrpSpPr>
            <a:grpSpLocks/>
          </p:cNvGrpSpPr>
          <p:nvPr/>
        </p:nvGrpSpPr>
        <p:grpSpPr bwMode="auto">
          <a:xfrm>
            <a:off x="-26988" y="31750"/>
            <a:ext cx="2073276" cy="1471613"/>
            <a:chOff x="3115" y="-16"/>
            <a:chExt cx="2187" cy="2286"/>
          </a:xfrm>
        </p:grpSpPr>
        <p:grpSp>
          <p:nvGrpSpPr>
            <p:cNvPr id="38933" name="Group 284"/>
            <p:cNvGrpSpPr>
              <a:grpSpLocks/>
            </p:cNvGrpSpPr>
            <p:nvPr/>
          </p:nvGrpSpPr>
          <p:grpSpPr bwMode="auto">
            <a:xfrm>
              <a:off x="3261" y="1523"/>
              <a:ext cx="1280" cy="747"/>
              <a:chOff x="-819" y="-387"/>
              <a:chExt cx="1280" cy="747"/>
            </a:xfrm>
          </p:grpSpPr>
          <p:sp>
            <p:nvSpPr>
              <p:cNvPr id="39065" name="Oval 285"/>
              <p:cNvSpPr>
                <a:spLocks noChangeArrowheads="1"/>
              </p:cNvSpPr>
              <p:nvPr/>
            </p:nvSpPr>
            <p:spPr bwMode="hidden">
              <a:xfrm>
                <a:off x="-819" y="-387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vi-VN" sz="1800" b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9066" name="Oval 286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vi-VN" sz="1800" b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8934" name="Group 287"/>
            <p:cNvGrpSpPr>
              <a:grpSpLocks/>
            </p:cNvGrpSpPr>
            <p:nvPr/>
          </p:nvGrpSpPr>
          <p:grpSpPr bwMode="auto">
            <a:xfrm>
              <a:off x="4533" y="-16"/>
              <a:ext cx="769" cy="1479"/>
              <a:chOff x="276" y="-1119"/>
              <a:chExt cx="769" cy="1479"/>
            </a:xfrm>
          </p:grpSpPr>
          <p:sp>
            <p:nvSpPr>
              <p:cNvPr id="39063" name="Oval 288"/>
              <p:cNvSpPr>
                <a:spLocks noChangeArrowheads="1"/>
              </p:cNvSpPr>
              <p:nvPr/>
            </p:nvSpPr>
            <p:spPr bwMode="hidden">
              <a:xfrm>
                <a:off x="277" y="-1119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vi-VN" sz="1800" b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9064" name="Oval 289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vi-VN" sz="1800" b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8935" name="Group 290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39061" name="Oval 291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vi-VN" sz="1800" b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9062" name="Oval 292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vi-VN" sz="1800" b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8936" name="Group 293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8937" name="Group 294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39059" name="Oval 295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l" eaLnBrk="0" hangingPunct="0"/>
                  <a:endParaRPr lang="vi-VN" sz="1800" b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060" name="Oval 296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l" eaLnBrk="0" hangingPunct="0"/>
                  <a:endParaRPr lang="vi-VN" sz="1800" b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8938" name="Group 297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38961" name="Group 298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39057" name="Freeform 299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58" name="Freeform 300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62" name="Group 301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39055" name="Freeform 302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56" name="Freeform 303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63" name="Group 304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39053" name="Freeform 305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54" name="Freeform 306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64" name="Group 307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39051" name="Freeform 308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52" name="Freeform 309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65" name="Group 310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39049" name="Freeform 311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50" name="Freeform 312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66" name="Group 313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39047" name="Freeform 314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48" name="Freeform 315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67" name="Group 316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39045" name="Freeform 317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46" name="Freeform 318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68" name="Group 319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39043" name="Freeform 320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44" name="Freeform 321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69" name="Group 322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39041" name="Freeform 323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42" name="Freeform 324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70" name="Group 325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39039" name="Freeform 326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40" name="Freeform 327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71" name="Group 328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39037" name="Freeform 329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38" name="Freeform 330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72" name="Group 331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39035" name="Freeform 332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36" name="Freeform 333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73" name="Group 334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39033" name="Freeform 335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34" name="Freeform 336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74" name="Group 337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39031" name="Freeform 338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32" name="Freeform 339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75" name="Group 340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39029" name="Freeform 341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30" name="Freeform 342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76" name="Group 343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39027" name="Freeform 344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28" name="Freeform 345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77" name="Group 346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39025" name="Freeform 347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26" name="Freeform 348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78" name="Group 349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39023" name="Freeform 350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24" name="Freeform 351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79" name="Group 352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9021" name="Freeform 353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22" name="Freeform 354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80" name="Group 355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9019" name="Freeform 356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20" name="Freeform 357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81" name="Group 358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9017" name="Freeform 359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18" name="Freeform 360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8982" name="Freeform 361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983" name="Freeform 362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8984" name="Group 363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9015" name="Freeform 364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16" name="Freeform 365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85" name="Group 366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9013" name="Freeform 367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0 w 2736"/>
                      <a:gd name="T3" fmla="*/ 1 h 504"/>
                      <a:gd name="T4" fmla="*/ 0 w 2736"/>
                      <a:gd name="T5" fmla="*/ 1 h 504"/>
                      <a:gd name="T6" fmla="*/ 0 w 2736"/>
                      <a:gd name="T7" fmla="*/ 1 h 504"/>
                      <a:gd name="T8" fmla="*/ 0 w 2736"/>
                      <a:gd name="T9" fmla="*/ 1 h 504"/>
                      <a:gd name="T10" fmla="*/ 0 w 2736"/>
                      <a:gd name="T11" fmla="*/ 1 h 504"/>
                      <a:gd name="T12" fmla="*/ 0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14" name="Freeform 368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86" name="Group 369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9011" name="Freeform 370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12" name="Freeform 371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87" name="Group 372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9009" name="Freeform 373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10" name="Freeform 374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88" name="Group 375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9007" name="Freeform 37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08" name="Freeform 377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89" name="Group 378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9005" name="Freeform 379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06" name="Freeform 380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90" name="Group 381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9003" name="Freeform 382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04" name="Freeform 383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91" name="Group 384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9001" name="Freeform 385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02" name="Freeform 386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92" name="Group 387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8999" name="Freeform 388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00" name="Freeform 389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93" name="Group 390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8997" name="Freeform 391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998" name="Freeform 392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94" name="Group 393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8995" name="Freeform 394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996" name="Freeform 395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8939" name="Freeform 396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40" name="Arc 397"/>
              <p:cNvSpPr>
                <a:spLocks/>
              </p:cNvSpPr>
              <p:nvPr/>
            </p:nvSpPr>
            <p:spPr bwMode="hidden">
              <a:xfrm flipH="1">
                <a:off x="3280" y="432"/>
                <a:ext cx="531" cy="1111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41" name="Arc 398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42" name="Arc 399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43" name="Arc 400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44" name="Arc 401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45" name="Arc 402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46" name="Arc 403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47" name="Arc 404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48" name="Freeform 405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49" name="Freeform 406"/>
              <p:cNvSpPr>
                <a:spLocks/>
              </p:cNvSpPr>
              <p:nvPr/>
            </p:nvSpPr>
            <p:spPr bwMode="hidden">
              <a:xfrm rot="19660755" flipV="1">
                <a:off x="3646" y="972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50" name="Arc 407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51" name="Arc 408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52" name="Arc 409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53" name="Freeform 410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54" name="Freeform 411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55" name="Freeform 412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56" name="Freeform 413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57" name="Freeform 414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2 w 776"/>
                  <a:gd name="T3" fmla="*/ 0 h 2368"/>
                  <a:gd name="T4" fmla="*/ 2 w 776"/>
                  <a:gd name="T5" fmla="*/ 0 h 2368"/>
                  <a:gd name="T6" fmla="*/ 2 w 776"/>
                  <a:gd name="T7" fmla="*/ 0 h 2368"/>
                  <a:gd name="T8" fmla="*/ 2 w 776"/>
                  <a:gd name="T9" fmla="*/ 0 h 2368"/>
                  <a:gd name="T10" fmla="*/ 2 w 776"/>
                  <a:gd name="T11" fmla="*/ 0 h 2368"/>
                  <a:gd name="T12" fmla="*/ 2 w 776"/>
                  <a:gd name="T13" fmla="*/ 0 h 2368"/>
                  <a:gd name="T14" fmla="*/ 2 w 776"/>
                  <a:gd name="T15" fmla="*/ 0 h 2368"/>
                  <a:gd name="T16" fmla="*/ 2 w 776"/>
                  <a:gd name="T17" fmla="*/ 0 h 2368"/>
                  <a:gd name="T18" fmla="*/ 2 w 776"/>
                  <a:gd name="T19" fmla="*/ 0 h 2368"/>
                  <a:gd name="T20" fmla="*/ 2 w 776"/>
                  <a:gd name="T21" fmla="*/ 0 h 2368"/>
                  <a:gd name="T22" fmla="*/ 2 w 776"/>
                  <a:gd name="T23" fmla="*/ 0 h 2368"/>
                  <a:gd name="T24" fmla="*/ 2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0 h 2368"/>
                  <a:gd name="T34" fmla="*/ 2 w 776"/>
                  <a:gd name="T35" fmla="*/ 0 h 2368"/>
                  <a:gd name="T36" fmla="*/ 2 w 776"/>
                  <a:gd name="T37" fmla="*/ 0 h 2368"/>
                  <a:gd name="T38" fmla="*/ 2 w 776"/>
                  <a:gd name="T39" fmla="*/ 0 h 2368"/>
                  <a:gd name="T40" fmla="*/ 2 w 776"/>
                  <a:gd name="T41" fmla="*/ 0 h 2368"/>
                  <a:gd name="T42" fmla="*/ 2 w 776"/>
                  <a:gd name="T43" fmla="*/ 0 h 2368"/>
                  <a:gd name="T44" fmla="*/ 2 w 776"/>
                  <a:gd name="T45" fmla="*/ 0 h 2368"/>
                  <a:gd name="T46" fmla="*/ 2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58" name="Freeform 415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59" name="Freeform 416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60" name="Freeform 417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38924" name="Picture 22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3810000"/>
            <a:ext cx="914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22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91538" y="3082925"/>
            <a:ext cx="914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Picture 22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43600" y="-762000"/>
            <a:ext cx="914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Picture 22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90800" y="-762000"/>
            <a:ext cx="914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85" name="WordArt 425"/>
          <p:cNvSpPr>
            <a:spLocks noChangeArrowheads="1" noChangeShapeType="1" noTextEdit="1"/>
          </p:cNvSpPr>
          <p:nvPr/>
        </p:nvSpPr>
        <p:spPr bwMode="auto">
          <a:xfrm>
            <a:off x="796925" y="2886075"/>
            <a:ext cx="7467600" cy="2133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sz="28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Ô </a:t>
            </a:r>
            <a:r>
              <a:rPr lang="en-US" sz="28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cử</a:t>
            </a:r>
            <a:r>
              <a:rPr lang="en-US" sz="28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a </a:t>
            </a:r>
            <a:r>
              <a:rPr lang="en-US" sz="28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bí</a:t>
            </a:r>
            <a:r>
              <a:rPr lang="en-US" sz="28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mật</a:t>
            </a:r>
            <a:endParaRPr lang="en-US" sz="28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8929" name="Picture 28" descr="mouse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152400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2" name="WordArt 6"/>
          <p:cNvSpPr>
            <a:spLocks noChangeArrowheads="1" noChangeShapeType="1" noTextEdit="1"/>
          </p:cNvSpPr>
          <p:nvPr/>
        </p:nvSpPr>
        <p:spPr bwMode="auto">
          <a:xfrm>
            <a:off x="1814513" y="1204913"/>
            <a:ext cx="5791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Chương trình:</a:t>
            </a:r>
            <a:endParaRPr lang="en-US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893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13" y="1389063"/>
            <a:ext cx="914401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a-Nha-Thuong-Nhau-Be-Bao-Ng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56181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7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7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68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5785" grpId="0" animBg="1"/>
      <p:bldP spid="4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Box 3"/>
          <p:cNvSpPr txBox="1">
            <a:spLocks noChangeArrowheads="1"/>
          </p:cNvSpPr>
          <p:nvPr/>
        </p:nvSpPr>
        <p:spPr bwMode="auto">
          <a:xfrm>
            <a:off x="546100" y="5029200"/>
            <a:ext cx="5715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1pPr>
            <a:lvl2pPr marL="742950" indent="-28575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2pPr>
            <a:lvl3pPr marL="11430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3pPr>
            <a:lvl4pPr marL="16002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4pPr>
            <a:lvl5pPr marL="20574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/>
              <a:t>®Çu bÕp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934200" y="5108575"/>
            <a:ext cx="1981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1pPr>
            <a:lvl2pPr marL="742950" indent="-28575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2pPr>
            <a:lvl3pPr marL="11430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3pPr>
            <a:lvl4pPr marL="16002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4pPr>
            <a:lvl5pPr marL="20574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919913" y="5105400"/>
            <a:ext cx="1981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1pPr>
            <a:lvl2pPr marL="742950" indent="-28575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2pPr>
            <a:lvl3pPr marL="11430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3pPr>
            <a:lvl4pPr marL="16002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4pPr>
            <a:lvl5pPr marL="20574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" name="Rectangle 4"/>
          <p:cNvSpPr/>
          <p:nvPr/>
        </p:nvSpPr>
        <p:spPr>
          <a:xfrm>
            <a:off x="952500" y="6437313"/>
            <a:ext cx="685800" cy="15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52600" y="6446838"/>
            <a:ext cx="685800" cy="15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17788" y="6459538"/>
            <a:ext cx="685800" cy="15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95688" y="6446838"/>
            <a:ext cx="685800" cy="15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6445250"/>
            <a:ext cx="685800" cy="15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10200" y="6383338"/>
            <a:ext cx="685800" cy="15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0600" y="6400800"/>
            <a:ext cx="2133600" cy="1984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57600" y="6446838"/>
            <a:ext cx="2133600" cy="19843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  <p:bldP spid="2" grpId="0"/>
      <p:bldP spid="2" grpId="1"/>
      <p:bldP spid="4" grpId="0"/>
      <p:bldP spid="4" grpId="1"/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6" grpId="0" animBg="1"/>
      <p:bldP spid="6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3399"/>
              </a:gs>
              <a:gs pos="21001">
                <a:srgbClr val="FF6633"/>
              </a:gs>
              <a:gs pos="41000">
                <a:srgbClr val="FFFF00"/>
              </a:gs>
              <a:gs pos="83000">
                <a:srgbClr val="01A78F"/>
              </a:gs>
              <a:gs pos="98000">
                <a:srgbClr val="3366FF"/>
              </a:gs>
              <a:gs pos="100000">
                <a:srgbClr val="3366FF"/>
              </a:gs>
            </a:gsLst>
            <a:lin ang="8100000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2085975"/>
            <a:ext cx="1066800" cy="2438400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1000">
                <a:srgbClr val="FF6633"/>
              </a:gs>
              <a:gs pos="41000">
                <a:srgbClr val="FFFF00"/>
              </a:gs>
              <a:gs pos="83000">
                <a:srgbClr val="01A78F"/>
              </a:gs>
              <a:gs pos="98000">
                <a:srgbClr val="3366FF"/>
              </a:gs>
            </a:gsLst>
            <a:lin ang="81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2600" y="2084388"/>
            <a:ext cx="1066800" cy="2438400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1000">
                <a:srgbClr val="FF6633"/>
              </a:gs>
              <a:gs pos="41000">
                <a:srgbClr val="FFFF00"/>
              </a:gs>
              <a:gs pos="83000">
                <a:srgbClr val="01A78F"/>
              </a:gs>
              <a:gs pos="98000">
                <a:srgbClr val="3366FF"/>
              </a:gs>
            </a:gsLst>
            <a:lin ang="81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.VnAvant" pitchFamily="34" charset="0"/>
              </a:rPr>
              <a:t>Ç</a:t>
            </a:r>
          </a:p>
        </p:txBody>
      </p:sp>
      <p:sp>
        <p:nvSpPr>
          <p:cNvPr id="6" name="Rectangle 5"/>
          <p:cNvSpPr/>
          <p:nvPr/>
        </p:nvSpPr>
        <p:spPr>
          <a:xfrm>
            <a:off x="4945063" y="2085975"/>
            <a:ext cx="1066800" cy="2438400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1000">
                <a:srgbClr val="FF6633"/>
              </a:gs>
              <a:gs pos="41000">
                <a:srgbClr val="FFFF00"/>
              </a:gs>
              <a:gs pos="83000">
                <a:srgbClr val="01A78F"/>
              </a:gs>
              <a:gs pos="98000">
                <a:srgbClr val="3366FF"/>
              </a:gs>
            </a:gsLst>
            <a:lin ang="81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7" name="Rectangle 6"/>
          <p:cNvSpPr/>
          <p:nvPr/>
        </p:nvSpPr>
        <p:spPr>
          <a:xfrm>
            <a:off x="7086600" y="2085975"/>
            <a:ext cx="1066800" cy="2438400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1000">
                <a:srgbClr val="FF6633"/>
              </a:gs>
              <a:gs pos="41000">
                <a:srgbClr val="FFFF00"/>
              </a:gs>
              <a:gs pos="83000">
                <a:srgbClr val="01A78F"/>
              </a:gs>
              <a:gs pos="98000">
                <a:srgbClr val="3366FF"/>
              </a:gs>
            </a:gsLst>
            <a:lin ang="81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.VnAvant" pitchFamily="34" charset="0"/>
              </a:rPr>
              <a:t>p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9400" y="2085975"/>
            <a:ext cx="1066800" cy="2438400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1000">
                <a:srgbClr val="FF6633"/>
              </a:gs>
              <a:gs pos="41000">
                <a:srgbClr val="FFFF00"/>
              </a:gs>
              <a:gs pos="83000">
                <a:srgbClr val="01A78F"/>
              </a:gs>
              <a:gs pos="98000">
                <a:srgbClr val="3366FF"/>
              </a:gs>
            </a:gsLst>
            <a:lin ang="81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9" name="Rectangle 8"/>
          <p:cNvSpPr/>
          <p:nvPr/>
        </p:nvSpPr>
        <p:spPr>
          <a:xfrm>
            <a:off x="6011863" y="2084388"/>
            <a:ext cx="1066800" cy="2438400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1000">
                <a:srgbClr val="FF6633"/>
              </a:gs>
              <a:gs pos="41000">
                <a:srgbClr val="FFFF00"/>
              </a:gs>
              <a:gs pos="83000">
                <a:srgbClr val="01A78F"/>
              </a:gs>
              <a:gs pos="98000">
                <a:srgbClr val="3366FF"/>
              </a:gs>
            </a:gsLst>
            <a:lin ang="81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16" name="Parallelogram 15"/>
          <p:cNvSpPr/>
          <p:nvPr/>
        </p:nvSpPr>
        <p:spPr>
          <a:xfrm>
            <a:off x="6742113" y="2563813"/>
            <a:ext cx="184150" cy="274637"/>
          </a:xfrm>
          <a:prstGeom prst="parallelogram">
            <a:avLst/>
          </a:prstGeom>
          <a:solidFill>
            <a:schemeClr val="tx1"/>
          </a:solid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971800" y="0"/>
            <a:ext cx="35814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1pPr>
            <a:lvl2pPr marL="742950" indent="-28575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2pPr>
            <a:lvl3pPr marL="11430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3pPr>
            <a:lvl4pPr marL="16002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4pPr>
            <a:lvl5pPr marL="20574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 sz="41300">
                <a:solidFill>
                  <a:schemeClr val="tx1"/>
                </a:solidFill>
              </a:rPr>
              <a:t>ª</a:t>
            </a:r>
          </a:p>
        </p:txBody>
      </p:sp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533400" y="152400"/>
            <a:ext cx="845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 thiệu và phát âm chữ 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304800"/>
            <a:ext cx="75438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38538" y="152400"/>
            <a:ext cx="22860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1pPr>
            <a:lvl2pPr marL="742950" indent="-28575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2pPr>
            <a:lvl3pPr marL="11430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3pPr>
            <a:lvl4pPr marL="16002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4pPr>
            <a:lvl5pPr marL="20574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 sz="4130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52800" y="3581400"/>
            <a:ext cx="2819400" cy="533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WordArt 47"/>
          <p:cNvSpPr>
            <a:spLocks noChangeArrowheads="1" noChangeShapeType="1" noTextEdit="1"/>
          </p:cNvSpPr>
          <p:nvPr/>
        </p:nvSpPr>
        <p:spPr bwMode="auto">
          <a:xfrm>
            <a:off x="3770313" y="1617663"/>
            <a:ext cx="1824037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^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28675" y="1676400"/>
            <a:ext cx="2371725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1pPr>
            <a:lvl2pPr marL="742950" indent="-28575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2pPr>
            <a:lvl3pPr marL="11430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3pPr>
            <a:lvl4pPr marL="16002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4pPr>
            <a:lvl5pPr marL="20574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9pPr>
          </a:lstStyle>
          <a:p>
            <a:pPr algn="l" eaLnBrk="1" hangingPunct="1"/>
            <a:r>
              <a:rPr lang="en-US" sz="27800">
                <a:solidFill>
                  <a:srgbClr val="00B050"/>
                </a:solidFill>
                <a:latin typeface=".VnTimeH" pitchFamily="34" charset="0"/>
              </a:rPr>
              <a:t>ª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878138" y="1752600"/>
            <a:ext cx="3505200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1pPr>
            <a:lvl2pPr marL="742950" indent="-28575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2pPr>
            <a:lvl3pPr marL="11430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3pPr>
            <a:lvl4pPr marL="16002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4pPr>
            <a:lvl5pPr marL="20574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800" kern="0" dirty="0" smtClean="0">
                <a:solidFill>
                  <a:schemeClr val="tx1"/>
                </a:solidFill>
              </a:rPr>
              <a:t>ª</a:t>
            </a:r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2601913"/>
            <a:ext cx="190817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00200" y="344488"/>
            <a:ext cx="609600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4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971800" y="0"/>
            <a:ext cx="35814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1pPr>
            <a:lvl2pPr marL="742950" indent="-28575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2pPr>
            <a:lvl3pPr marL="11430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3pPr>
            <a:lvl4pPr marL="16002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4pPr>
            <a:lvl5pPr marL="20574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 sz="41300">
                <a:solidFill>
                  <a:srgbClr val="000000"/>
                </a:solidFill>
              </a:rPr>
              <a:t>ª</a:t>
            </a:r>
          </a:p>
        </p:txBody>
      </p:sp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533400" y="152400"/>
            <a:ext cx="845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 đọc chữ 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3"/>
            <a:ext cx="9144000" cy="678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3048000"/>
            <a:ext cx="2084388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600200" y="1077913"/>
            <a:ext cx="2646363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0" kern="0" dirty="0">
                <a:solidFill>
                  <a:srgbClr val="FF3300"/>
                </a:solidFill>
              </a:rPr>
              <a:t>e</a:t>
            </a:r>
            <a:endParaRPr lang="en-US" sz="30000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876800" y="1077913"/>
            <a:ext cx="30480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1pPr>
            <a:lvl2pPr marL="742950" indent="-28575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2pPr>
            <a:lvl3pPr marL="11430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3pPr>
            <a:lvl4pPr marL="16002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4pPr>
            <a:lvl5pPr marL="20574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0" kern="0" dirty="0" smtClean="0">
                <a:solidFill>
                  <a:schemeClr val="tx1"/>
                </a:solidFill>
              </a:rPr>
              <a:t>ª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" y="0"/>
            <a:ext cx="74676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200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e, 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96838"/>
            <a:ext cx="914400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kern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200" kern="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kern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kern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kern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kern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kern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kern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kern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kern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kern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e, ê</a:t>
            </a:r>
          </a:p>
          <a:p>
            <a:pPr>
              <a:defRPr/>
            </a:pPr>
            <a:r>
              <a:rPr lang="en-US" sz="3200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48200" y="914400"/>
            <a:ext cx="4114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800" b="0" kern="0" dirty="0" smtClean="0">
              <a:solidFill>
                <a:srgbClr val="000000"/>
              </a:solidFill>
              <a:latin typeface="Arial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100" kern="0" dirty="0" smtClean="0">
                <a:solidFill>
                  <a:srgbClr val="00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7" name="Rectangle 22"/>
          <p:cNvSpPr txBox="1">
            <a:spLocks noChangeArrowheads="1"/>
          </p:cNvSpPr>
          <p:nvPr/>
        </p:nvSpPr>
        <p:spPr bwMode="auto">
          <a:xfrm>
            <a:off x="457200" y="1143000"/>
            <a:ext cx="4114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7700" kern="0" dirty="0" smtClean="0">
                <a:solidFill>
                  <a:srgbClr val="00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8" name="Line 25"/>
          <p:cNvSpPr>
            <a:spLocks noChangeShapeType="1"/>
          </p:cNvSpPr>
          <p:nvPr/>
        </p:nvSpPr>
        <p:spPr bwMode="auto">
          <a:xfrm>
            <a:off x="1765300" y="3505200"/>
            <a:ext cx="1587500" cy="0"/>
          </a:xfrm>
          <a:prstGeom prst="line">
            <a:avLst/>
          </a:prstGeom>
          <a:noFill/>
          <a:ln w="381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9" name="Line 26"/>
          <p:cNvSpPr>
            <a:spLocks noChangeShapeType="1"/>
          </p:cNvSpPr>
          <p:nvPr/>
        </p:nvSpPr>
        <p:spPr bwMode="auto">
          <a:xfrm>
            <a:off x="5981700" y="3543300"/>
            <a:ext cx="1600200" cy="0"/>
          </a:xfrm>
          <a:prstGeom prst="line">
            <a:avLst/>
          </a:prstGeom>
          <a:noFill/>
          <a:ln w="381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648200" y="762000"/>
            <a:ext cx="4114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800" b="0" kern="0" dirty="0" smtClean="0">
              <a:solidFill>
                <a:srgbClr val="000000"/>
              </a:solidFill>
              <a:latin typeface="Arial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US" sz="28100" kern="0" dirty="0" smtClean="0">
              <a:solidFill>
                <a:srgbClr val="000000"/>
              </a:solidFill>
              <a:latin typeface=".VnAvan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kern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200" kern="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kern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kern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kern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kern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kern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kern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kern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kern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kern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e, ê</a:t>
            </a:r>
          </a:p>
          <a:p>
            <a:pPr>
              <a:defRPr/>
            </a:pPr>
            <a:r>
              <a:rPr lang="en-US" sz="32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914400" y="609600"/>
            <a:ext cx="34671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0" kern="0" dirty="0">
                <a:solidFill>
                  <a:srgbClr val="FF3300"/>
                </a:solidFill>
              </a:rPr>
              <a:t>e</a:t>
            </a:r>
            <a:endParaRPr lang="en-US" sz="40000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724400" y="609600"/>
            <a:ext cx="34671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0" kern="0" dirty="0">
                <a:solidFill>
                  <a:schemeClr val="tx1"/>
                </a:solidFill>
              </a:rPr>
              <a:t>e</a:t>
            </a:r>
            <a:endParaRPr lang="en-US" sz="40000" kern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WordArt 47"/>
          <p:cNvSpPr>
            <a:spLocks noChangeArrowheads="1" noChangeShapeType="1" noTextEdit="1"/>
          </p:cNvSpPr>
          <p:nvPr/>
        </p:nvSpPr>
        <p:spPr bwMode="auto">
          <a:xfrm>
            <a:off x="5545138" y="1882775"/>
            <a:ext cx="1825625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^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88"/>
            <a:ext cx="9144000" cy="6784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ectangle 1"/>
          <p:cNvSpPr/>
          <p:nvPr/>
        </p:nvSpPr>
        <p:spPr>
          <a:xfrm>
            <a:off x="2133600" y="609600"/>
            <a:ext cx="2209800" cy="2590800"/>
          </a:xfrm>
          <a:prstGeom prst="rect">
            <a:avLst/>
          </a:prstGeom>
          <a:solidFill>
            <a:srgbClr val="00B050"/>
          </a:solidFill>
          <a:ln w="28575"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4953000" y="609600"/>
            <a:ext cx="2133600" cy="259080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3657600" y="3505200"/>
            <a:ext cx="2209800" cy="266700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1600200" y="1295400"/>
            <a:ext cx="2646363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0" kern="0" dirty="0">
                <a:solidFill>
                  <a:srgbClr val="FF3300"/>
                </a:solidFill>
              </a:rPr>
              <a:t>e</a:t>
            </a:r>
            <a:endParaRPr lang="en-US" sz="30000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419600" y="1295400"/>
            <a:ext cx="39624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1pPr>
            <a:lvl2pPr marL="742950" indent="-28575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2pPr>
            <a:lvl3pPr marL="11430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3pPr>
            <a:lvl4pPr marL="16002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4pPr>
            <a:lvl5pPr marL="20574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0" kern="0" dirty="0" smtClean="0">
                <a:solidFill>
                  <a:srgbClr val="000000"/>
                </a:solidFill>
              </a:rPr>
              <a:t>ª</a:t>
            </a:r>
          </a:p>
        </p:txBody>
      </p:sp>
      <p:sp>
        <p:nvSpPr>
          <p:cNvPr id="4" name="Rectangle 3"/>
          <p:cNvSpPr/>
          <p:nvPr/>
        </p:nvSpPr>
        <p:spPr>
          <a:xfrm>
            <a:off x="2476500" y="152400"/>
            <a:ext cx="52197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kern="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5400" kern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kern="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kern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kern="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400" kern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e, ê</a:t>
            </a:r>
            <a:endParaRPr lang="en-US" sz="2800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6096000" cy="479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7" name="TextBox 3"/>
          <p:cNvSpPr txBox="1">
            <a:spLocks noChangeArrowheads="1"/>
          </p:cNvSpPr>
          <p:nvPr/>
        </p:nvSpPr>
        <p:spPr bwMode="auto">
          <a:xfrm>
            <a:off x="1828800" y="5006975"/>
            <a:ext cx="61722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1pPr>
            <a:lvl2pPr marL="742950" indent="-28575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2pPr>
            <a:lvl3pPr marL="11430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3pPr>
            <a:lvl4pPr marL="16002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4pPr>
            <a:lvl5pPr marL="20574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1"/>
                </a:solidFill>
              </a:rPr>
              <a:t>®iÖn tho¹i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48000" y="5006975"/>
            <a:ext cx="8382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1pPr>
            <a:lvl2pPr marL="742950" indent="-28575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2pPr>
            <a:lvl3pPr marL="11430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3pPr>
            <a:lvl4pPr marL="16002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4pPr>
            <a:lvl5pPr marL="20574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ª</a:t>
            </a:r>
          </a:p>
        </p:txBody>
      </p:sp>
      <p:sp>
        <p:nvSpPr>
          <p:cNvPr id="59397" name="Rectangle 2"/>
          <p:cNvSpPr>
            <a:spLocks noChangeArrowheads="1"/>
          </p:cNvSpPr>
          <p:nvPr/>
        </p:nvSpPr>
        <p:spPr bwMode="auto">
          <a:xfrm>
            <a:off x="1524000" y="153988"/>
            <a:ext cx="7086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T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ìm chữ e, ê trong các hình ảnh</a:t>
            </a:r>
            <a:endParaRPr lang="en-US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Tm="128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5" name="TextBox 3"/>
          <p:cNvSpPr txBox="1">
            <a:spLocks noChangeArrowheads="1"/>
          </p:cNvSpPr>
          <p:nvPr/>
        </p:nvSpPr>
        <p:spPr bwMode="auto">
          <a:xfrm>
            <a:off x="2057400" y="5270500"/>
            <a:ext cx="4953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1pPr>
            <a:lvl2pPr marL="742950" indent="-28575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2pPr>
            <a:lvl3pPr marL="11430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3pPr>
            <a:lvl4pPr marL="16002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4pPr>
            <a:lvl5pPr marL="20574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1"/>
                </a:solidFill>
              </a:rPr>
              <a:t>xe ®¹p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82938" y="5287963"/>
            <a:ext cx="609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1pPr>
            <a:lvl2pPr marL="742950" indent="-28575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2pPr>
            <a:lvl3pPr marL="11430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3pPr>
            <a:lvl4pPr marL="16002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4pPr>
            <a:lvl5pPr marL="20574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e</a:t>
            </a:r>
          </a:p>
        </p:txBody>
      </p:sp>
    </p:spTree>
  </p:cSld>
  <p:clrMapOvr>
    <a:masterClrMapping/>
  </p:clrMapOvr>
  <p:transition spd="med" advTm="128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066800" y="5235575"/>
            <a:ext cx="73914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1pPr>
            <a:lvl2pPr marL="742950" indent="-28575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2pPr>
            <a:lvl3pPr marL="11430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3pPr>
            <a:lvl4pPr marL="16002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4pPr>
            <a:lvl5pPr marL="20574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1"/>
                </a:solidFill>
              </a:rPr>
              <a:t>qu¹t ®iÖn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0" y="5233988"/>
            <a:ext cx="762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1pPr>
            <a:lvl2pPr marL="742950" indent="-28575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2pPr>
            <a:lvl3pPr marL="11430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3pPr>
            <a:lvl4pPr marL="16002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4pPr>
            <a:lvl5pPr marL="20574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ª</a:t>
            </a:r>
          </a:p>
        </p:txBody>
      </p:sp>
      <p:pic>
        <p:nvPicPr>
          <p:cNvPr id="6144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304800"/>
            <a:ext cx="5791200" cy="4937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128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Nhạc bài cả nhà thương nhau</a:t>
            </a:r>
          </a:p>
        </p:txBody>
      </p:sp>
      <p:pic>
        <p:nvPicPr>
          <p:cNvPr id="2" name="Ca-Nha-Thuong-Nhau-Be-Bao-Ngu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824288"/>
            <a:ext cx="609600" cy="609600"/>
          </a:xfrm>
        </p:spPr>
      </p:pic>
    </p:spTree>
  </p:cSld>
  <p:clrMapOvr>
    <a:masterClrMapping/>
  </p:clrMapOvr>
  <p:transition spd="med" advTm="128000">
    <p:wheel spokes="2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8" descr="nhacs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7" name="01340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1.wav"/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14" descr="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486400"/>
            <a:ext cx="7048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14" descr="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7048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14" descr="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86400"/>
            <a:ext cx="7048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14" descr="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62000"/>
            <a:ext cx="7048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28000">
    <p:wheel spokes="2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6" fill="hold"/>
                                        <p:tgtEl>
                                          <p:spTgt spid="1310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107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0" y="5105400"/>
            <a:ext cx="7620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1pPr>
            <a:lvl2pPr marL="742950" indent="-28575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2pPr>
            <a:lvl3pPr marL="11430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3pPr>
            <a:lvl4pPr marL="16002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4pPr>
            <a:lvl5pPr marL="20574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/>
              <a:t>mÑ may ¸o</a:t>
            </a:r>
          </a:p>
        </p:txBody>
      </p:sp>
      <p:sp>
        <p:nvSpPr>
          <p:cNvPr id="40964" name="TextBox 1"/>
          <p:cNvSpPr txBox="1">
            <a:spLocks noChangeArrowheads="1"/>
          </p:cNvSpPr>
          <p:nvPr/>
        </p:nvSpPr>
        <p:spPr bwMode="auto">
          <a:xfrm>
            <a:off x="2286000" y="5791200"/>
            <a:ext cx="1841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1pPr>
            <a:lvl2pPr marL="742950" indent="-28575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2pPr>
            <a:lvl3pPr marL="11430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3pPr>
            <a:lvl4pPr marL="16002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4pPr>
            <a:lvl5pPr marL="20574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12063" y="5410200"/>
            <a:ext cx="152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1pPr>
            <a:lvl2pPr marL="742950" indent="-28575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2pPr>
            <a:lvl3pPr marL="11430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3pPr>
            <a:lvl4pPr marL="16002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4pPr>
            <a:lvl5pPr marL="20574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851775" y="5287963"/>
            <a:ext cx="12842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1pPr>
            <a:lvl2pPr marL="742950" indent="-28575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2pPr>
            <a:lvl3pPr marL="11430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3pPr>
            <a:lvl4pPr marL="16002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4pPr>
            <a:lvl5pPr marL="20574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" name="Rectangle 6"/>
          <p:cNvSpPr/>
          <p:nvPr/>
        </p:nvSpPr>
        <p:spPr>
          <a:xfrm>
            <a:off x="2757488" y="6584950"/>
            <a:ext cx="2133600" cy="1984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9738" y="6605588"/>
            <a:ext cx="1846262" cy="19843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867400" y="6605588"/>
            <a:ext cx="1295400" cy="1778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1650" y="6470650"/>
            <a:ext cx="914400" cy="1825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463675" y="6450013"/>
            <a:ext cx="822325" cy="203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655888" y="6429375"/>
            <a:ext cx="914400" cy="1825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716338" y="6429375"/>
            <a:ext cx="822325" cy="1698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613275" y="6472238"/>
            <a:ext cx="822325" cy="1682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562600" y="6446838"/>
            <a:ext cx="822325" cy="1682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481763" y="6467475"/>
            <a:ext cx="822325" cy="1682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36866" name="Picture 2" descr="HÃ¬nh áº£nh cÃ³ liÃ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381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  <p:bldP spid="3" grpId="0"/>
      <p:bldP spid="3" grpId="1"/>
      <p:bldP spid="4" grpId="0"/>
      <p:bldP spid="4" grpId="1"/>
      <p:bldP spid="7" grpId="0" animBg="1"/>
      <p:bldP spid="7" grpId="1" animBg="1"/>
      <p:bldP spid="8" grpId="0" animBg="1"/>
      <p:bldP spid="8" grpId="1" animBg="1"/>
      <p:bldP spid="2" grpId="0" animBg="1"/>
      <p:bldP spid="2" grpId="1" animBg="1"/>
      <p:bldP spid="11" grpId="0" animBg="1"/>
      <p:bldP spid="11" grpId="1" animBg="1"/>
      <p:bldP spid="15" grpId="0" animBg="1"/>
      <p:bldP spid="15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3399"/>
              </a:gs>
              <a:gs pos="21001">
                <a:srgbClr val="FF6633"/>
              </a:gs>
              <a:gs pos="41000">
                <a:srgbClr val="FFFF00"/>
              </a:gs>
              <a:gs pos="83000">
                <a:srgbClr val="01A78F"/>
              </a:gs>
              <a:gs pos="98000">
                <a:srgbClr val="3366FF"/>
              </a:gs>
              <a:gs pos="100000">
                <a:srgbClr val="3366FF"/>
              </a:gs>
            </a:gsLst>
            <a:lin ang="8100000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2057400"/>
            <a:ext cx="1066800" cy="2438400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1000">
                <a:srgbClr val="FF6633"/>
              </a:gs>
              <a:gs pos="41000">
                <a:srgbClr val="FFFF00"/>
              </a:gs>
              <a:gs pos="83000">
                <a:srgbClr val="01A78F"/>
              </a:gs>
              <a:gs pos="98000">
                <a:srgbClr val="3366FF"/>
              </a:gs>
            </a:gsLst>
            <a:lin ang="81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.VnAvant" pitchFamily="34" charset="0"/>
              </a:rPr>
              <a:t>m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2057400"/>
            <a:ext cx="1066800" cy="2438400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1000">
                <a:srgbClr val="FF6633"/>
              </a:gs>
              <a:gs pos="41000">
                <a:srgbClr val="FFFF00"/>
              </a:gs>
              <a:gs pos="83000">
                <a:srgbClr val="01A78F"/>
              </a:gs>
              <a:gs pos="98000">
                <a:srgbClr val="3366FF"/>
              </a:gs>
            </a:gsLst>
            <a:lin ang="81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6" name="Rectangle 5"/>
          <p:cNvSpPr/>
          <p:nvPr/>
        </p:nvSpPr>
        <p:spPr>
          <a:xfrm>
            <a:off x="4114800" y="2085975"/>
            <a:ext cx="1066800" cy="2424113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1000">
                <a:srgbClr val="FF6633"/>
              </a:gs>
              <a:gs pos="41000">
                <a:srgbClr val="FFFF00"/>
              </a:gs>
              <a:gs pos="83000">
                <a:srgbClr val="01A78F"/>
              </a:gs>
              <a:gs pos="98000">
                <a:srgbClr val="3366FF"/>
              </a:gs>
            </a:gsLst>
            <a:lin ang="81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6781800" y="2085975"/>
            <a:ext cx="1066800" cy="2438400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1000">
                <a:srgbClr val="FF6633"/>
              </a:gs>
              <a:gs pos="41000">
                <a:srgbClr val="FFFF00"/>
              </a:gs>
              <a:gs pos="83000">
                <a:srgbClr val="01A78F"/>
              </a:gs>
              <a:gs pos="98000">
                <a:srgbClr val="3366FF"/>
              </a:gs>
            </a:gsLst>
            <a:lin ang="81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.VnAvant" pitchFamily="34" charset="0"/>
              </a:rPr>
              <a:t>¸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0" y="2082800"/>
            <a:ext cx="1066800" cy="2438400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1000">
                <a:srgbClr val="FF6633"/>
              </a:gs>
              <a:gs pos="41000">
                <a:srgbClr val="FFFF00"/>
              </a:gs>
              <a:gs pos="83000">
                <a:srgbClr val="01A78F"/>
              </a:gs>
              <a:gs pos="98000">
                <a:srgbClr val="3366FF"/>
              </a:gs>
            </a:gsLst>
            <a:lin ang="81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.VnAvant" pitchFamily="34" charset="0"/>
              </a:rPr>
              <a:t>m</a:t>
            </a:r>
          </a:p>
        </p:txBody>
      </p:sp>
      <p:sp>
        <p:nvSpPr>
          <p:cNvPr id="9" name="Rectangle 8"/>
          <p:cNvSpPr/>
          <p:nvPr/>
        </p:nvSpPr>
        <p:spPr>
          <a:xfrm>
            <a:off x="5181600" y="2084388"/>
            <a:ext cx="1066800" cy="2438400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1000">
                <a:srgbClr val="FF6633"/>
              </a:gs>
              <a:gs pos="41000">
                <a:srgbClr val="FFFF00"/>
              </a:gs>
              <a:gs pos="83000">
                <a:srgbClr val="01A78F"/>
              </a:gs>
              <a:gs pos="98000">
                <a:srgbClr val="3366FF"/>
              </a:gs>
            </a:gsLst>
            <a:lin ang="81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.VnAvant" pitchFamily="34" charset="0"/>
              </a:rPr>
              <a:t>y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48600" y="2085975"/>
            <a:ext cx="1066800" cy="2438400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1000">
                <a:srgbClr val="FF6633"/>
              </a:gs>
              <a:gs pos="41000">
                <a:srgbClr val="FFFF00"/>
              </a:gs>
              <a:gs pos="83000">
                <a:srgbClr val="01A78F"/>
              </a:gs>
              <a:gs pos="98000">
                <a:srgbClr val="3366FF"/>
              </a:gs>
            </a:gsLst>
            <a:lin ang="81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12" name="Rectangle 11"/>
          <p:cNvSpPr/>
          <p:nvPr/>
        </p:nvSpPr>
        <p:spPr>
          <a:xfrm flipV="1">
            <a:off x="1506538" y="4443413"/>
            <a:ext cx="1063625" cy="46037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1000">
                <a:srgbClr val="FF6633"/>
              </a:gs>
              <a:gs pos="41000">
                <a:srgbClr val="FFFF00"/>
              </a:gs>
              <a:gs pos="83000">
                <a:srgbClr val="01A78F"/>
              </a:gs>
              <a:gs pos="98000">
                <a:srgbClr val="3366FF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.VnAvant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971800" y="0"/>
            <a:ext cx="35814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1pPr>
            <a:lvl2pPr marL="742950" indent="-28575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2pPr>
            <a:lvl3pPr marL="11430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3pPr>
            <a:lvl4pPr marL="16002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4pPr>
            <a:lvl5pPr marL="20574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 sz="4130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533400" y="152400"/>
            <a:ext cx="845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 thiệu và phát âm chữ e</a:t>
            </a:r>
            <a:endParaRPr lang="en-US" sz="4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304800"/>
            <a:ext cx="75438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38538" y="152400"/>
            <a:ext cx="22860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1pPr>
            <a:lvl2pPr marL="742950" indent="-28575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2pPr>
            <a:lvl3pPr marL="11430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3pPr>
            <a:lvl4pPr marL="16002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4pPr>
            <a:lvl5pPr marL="20574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 sz="4130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52800" y="3581400"/>
            <a:ext cx="28194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09600" y="1066800"/>
            <a:ext cx="259080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1pPr>
            <a:lvl2pPr marL="742950" indent="-28575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2pPr>
            <a:lvl3pPr marL="11430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3pPr>
            <a:lvl4pPr marL="16002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4pPr>
            <a:lvl5pPr marL="20574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9pPr>
          </a:lstStyle>
          <a:p>
            <a:pPr algn="l" eaLnBrk="1" hangingPunct="1"/>
            <a:r>
              <a:rPr lang="en-US" sz="30600">
                <a:solidFill>
                  <a:srgbClr val="0000CC"/>
                </a:solidFill>
                <a:latin typeface=".VnTimeH" pitchFamily="34" charset="0"/>
              </a:rPr>
              <a:t>e</a:t>
            </a: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3505200" y="1143000"/>
            <a:ext cx="26860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0" kern="0" dirty="0">
                <a:solidFill>
                  <a:srgbClr val="FF0000"/>
                </a:solidFill>
              </a:rPr>
              <a:t>e</a:t>
            </a:r>
            <a:endParaRPr lang="en-US" sz="30000" kern="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4" name="Picture 2" descr="C:\Users\Admin\Desktop\IMG_2643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2111375"/>
            <a:ext cx="1828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404813"/>
            <a:ext cx="79248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4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971800" y="0"/>
            <a:ext cx="35814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1pPr>
            <a:lvl2pPr marL="742950" indent="-28575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2pPr>
            <a:lvl3pPr marL="11430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3pPr>
            <a:lvl4pPr marL="16002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4pPr>
            <a:lvl5pPr marL="2057400" indent="-228600" eaLnBrk="0" hangingPunct="0">
              <a:defRPr sz="9600" b="1">
                <a:solidFill>
                  <a:srgbClr val="6600FF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6600FF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 sz="4130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533400" y="152400"/>
            <a:ext cx="845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 đọc chữ e</a:t>
            </a:r>
            <a:endParaRPr lang="en-US" sz="4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88"/>
            <a:ext cx="9144000" cy="6784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Rectangle 2"/>
          <p:cNvSpPr/>
          <p:nvPr/>
        </p:nvSpPr>
        <p:spPr>
          <a:xfrm>
            <a:off x="4953000" y="609600"/>
            <a:ext cx="2133600" cy="259080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3657600" y="3432175"/>
            <a:ext cx="2209800" cy="2740025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3600" y="609600"/>
            <a:ext cx="2209800" cy="2590800"/>
          </a:xfrm>
          <a:prstGeom prst="rect">
            <a:avLst/>
          </a:prstGeom>
          <a:solidFill>
            <a:srgbClr val="00B050"/>
          </a:solidFill>
          <a:ln w="28575"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9_Flow">
  <a:themeElements>
    <a:clrScheme name="9_Flow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9_Flow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600" b="1" i="0" u="none" strike="noStrike" cap="none" normalizeH="0" baseline="0" smtClean="0">
            <a:ln>
              <a:noFill/>
            </a:ln>
            <a:solidFill>
              <a:srgbClr val="6600FF"/>
            </a:solidFill>
            <a:effectLst/>
            <a:latin typeface=".VnAvan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600" b="1" i="0" u="none" strike="noStrike" cap="none" normalizeH="0" baseline="0" smtClean="0">
            <a:ln>
              <a:noFill/>
            </a:ln>
            <a:solidFill>
              <a:srgbClr val="6600FF"/>
            </a:solidFill>
            <a:effectLst/>
            <a:latin typeface=".VnAvant" pitchFamily="34" charset="0"/>
          </a:defRPr>
        </a:defPPr>
      </a:lstStyle>
    </a:lnDef>
  </a:objectDefaults>
  <a:extraClrSchemeLst>
    <a:extraClrScheme>
      <a:clrScheme name="9_Flow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2951</TotalTime>
  <Words>183</Words>
  <Application>Microsoft Office PowerPoint</Application>
  <PresentationFormat>On-screen Show (4:3)</PresentationFormat>
  <Paragraphs>71</Paragraphs>
  <Slides>25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9_Flow</vt:lpstr>
      <vt:lpstr>1_Default Design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Nhạc bài cả nhà thương nhau</vt:lpstr>
      <vt:lpstr>Slide 25</vt:lpstr>
    </vt:vector>
  </TitlesOfParts>
  <Company>nmtung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My PC</cp:lastModifiedBy>
  <cp:revision>888</cp:revision>
  <dcterms:created xsi:type="dcterms:W3CDTF">2007-03-25T11:44:56Z</dcterms:created>
  <dcterms:modified xsi:type="dcterms:W3CDTF">2018-11-14T04:24:43Z</dcterms:modified>
</cp:coreProperties>
</file>